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8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70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4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2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90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8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9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4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8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11317-A14C-4AA4-9C03-30454081BE8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B0B51-7FFF-4F89-A694-AAAC4F30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5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>
            <a:extLst>
              <a:ext uri="{FF2B5EF4-FFF2-40B4-BE49-F238E27FC236}">
                <a16:creationId xmlns:a16="http://schemas.microsoft.com/office/drawing/2014/main" id="{CD141729-AF88-4FD5-BB7C-BE6A9664461A}"/>
              </a:ext>
            </a:extLst>
          </p:cNvPr>
          <p:cNvSpPr/>
          <p:nvPr/>
        </p:nvSpPr>
        <p:spPr>
          <a:xfrm>
            <a:off x="6587198" y="546544"/>
            <a:ext cx="2823976" cy="320902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r="5348"/>
          <a:stretch/>
        </p:blipFill>
        <p:spPr>
          <a:xfrm>
            <a:off x="4429101" y="786174"/>
            <a:ext cx="1400175" cy="22191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39" y="3171608"/>
            <a:ext cx="1274064" cy="17586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62" y="4633230"/>
            <a:ext cx="1725168" cy="16794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868" y="873109"/>
            <a:ext cx="2592636" cy="2764747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 rot="19379571">
            <a:off x="6081243" y="4113969"/>
            <a:ext cx="1959428" cy="121837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GSTs</a:t>
            </a:r>
          </a:p>
        </p:txBody>
      </p:sp>
      <p:sp>
        <p:nvSpPr>
          <p:cNvPr id="4" name="箭头: 环形 3">
            <a:extLst>
              <a:ext uri="{FF2B5EF4-FFF2-40B4-BE49-F238E27FC236}">
                <a16:creationId xmlns:a16="http://schemas.microsoft.com/office/drawing/2014/main" id="{EAFAFB67-E66D-4BFA-9A17-E1BFA6A0D849}"/>
              </a:ext>
            </a:extLst>
          </p:cNvPr>
          <p:cNvSpPr/>
          <p:nvPr/>
        </p:nvSpPr>
        <p:spPr>
          <a:xfrm rot="19356143" flipH="1">
            <a:off x="2119418" y="1501278"/>
            <a:ext cx="2274285" cy="1813762"/>
          </a:xfrm>
          <a:prstGeom prst="circularArrow">
            <a:avLst>
              <a:gd name="adj1" fmla="val 5794"/>
              <a:gd name="adj2" fmla="val 737958"/>
              <a:gd name="adj3" fmla="val 20596351"/>
              <a:gd name="adj4" fmla="val 11054501"/>
              <a:gd name="adj5" fmla="val 9833"/>
            </a:avLst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8" name="箭头: 环形 17">
            <a:extLst>
              <a:ext uri="{FF2B5EF4-FFF2-40B4-BE49-F238E27FC236}">
                <a16:creationId xmlns:a16="http://schemas.microsoft.com/office/drawing/2014/main" id="{A9E5A40D-158A-41E3-B91E-9EBA5DACC721}"/>
              </a:ext>
            </a:extLst>
          </p:cNvPr>
          <p:cNvSpPr/>
          <p:nvPr/>
        </p:nvSpPr>
        <p:spPr>
          <a:xfrm rot="1974182" flipV="1">
            <a:off x="2201667" y="4036387"/>
            <a:ext cx="2326311" cy="1787835"/>
          </a:xfrm>
          <a:prstGeom prst="circularArrow">
            <a:avLst>
              <a:gd name="adj1" fmla="val 5794"/>
              <a:gd name="adj2" fmla="val 796251"/>
              <a:gd name="adj3" fmla="val 20596351"/>
              <a:gd name="adj4" fmla="val 13360594"/>
              <a:gd name="adj5" fmla="val 9833"/>
            </a:avLst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98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等线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Desmond</dc:creator>
  <cp:lastModifiedBy>Desmond</cp:lastModifiedBy>
  <cp:revision>6</cp:revision>
  <dcterms:created xsi:type="dcterms:W3CDTF">2020-02-19T08:22:06Z</dcterms:created>
  <dcterms:modified xsi:type="dcterms:W3CDTF">2020-02-19T09:51:26Z</dcterms:modified>
</cp:coreProperties>
</file>